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797675" cy="9926625"/>
  <p:embeddedFontLst>
    <p:embeddedFont>
      <p:font typeface="Overloc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he2MhFyjkv/YRc3EFzrOL/dWfV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74C714-9953-4E23-A6F3-47B2E09D7214}">
  <a:tblStyle styleId="{E374C714-9953-4E23-A6F3-47B2E09D7214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F6FC"/>
          </a:solidFill>
        </a:fill>
      </a:tcStyle>
    </a:wholeTbl>
    <a:band1H>
      <a:tcTxStyle b="off" i="off"/>
      <a:tcStyle>
        <a:fill>
          <a:solidFill>
            <a:srgbClr val="D1ECF9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1ECF9"/>
          </a:solidFill>
        </a:fill>
      </a:tcStyle>
    </a:band1V>
    <a:band2V>
      <a:tcTxStyle b="off" i="off"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CE27328F-7989-4D59-A505-B75C9E7D92F0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verlock-bold.fntdata"/><Relationship Id="rId25" Type="http://schemas.openxmlformats.org/officeDocument/2006/relationships/font" Target="fonts/Overlock-regular.fntdata"/><Relationship Id="rId28" Type="http://schemas.openxmlformats.org/officeDocument/2006/relationships/font" Target="fonts/Overlock-boldItalic.fntdata"/><Relationship Id="rId27" Type="http://schemas.openxmlformats.org/officeDocument/2006/relationships/font" Target="fonts/Overlock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529848b545_0_45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1529848b545_0_45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4" name="Google Shape;304;p2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21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29848b545_0_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1529848b545_0_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29848b545_0_144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1529848b545_0_14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2cd91c34a_0_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152cd91c34a_0_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3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3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3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3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5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5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5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6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8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4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34" name="Google Shape;34;p24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" name="Google Shape;35;p2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" name="Google Shape;36;p24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450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8627"/>
              </a:srgbClr>
            </a:solidFill>
            <a:ln>
              <a:noFill/>
            </a:ln>
          </p:spPr>
        </p:sp>
        <p:sp>
          <p:nvSpPr>
            <p:cNvPr id="40" name="Google Shape;40;p24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3529"/>
              </a:schemeClr>
            </a:solidFill>
            <a:ln>
              <a:noFill/>
            </a:ln>
          </p:spPr>
        </p:sp>
      </p:grpSp>
      <p:sp>
        <p:nvSpPr>
          <p:cNvPr id="44" name="Google Shape;44;p24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" name="Google Shape;58;p26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9" name="Google Shape;59;p2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27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27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1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3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2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11" name="Google Shape;11;p22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12;p22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2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" name="Google Shape;14;p22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450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2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2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2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8627"/>
              </a:srgbClr>
            </a:solidFill>
            <a:ln>
              <a:noFill/>
            </a:ln>
          </p:spPr>
        </p:sp>
        <p:sp>
          <p:nvSpPr>
            <p:cNvPr id="18" name="Google Shape;18;p22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2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2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7" Type="http://schemas.openxmlformats.org/officeDocument/2006/relationships/image" Target="../media/image19.png"/><Relationship Id="rId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millfields.hackney.sch.uk/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8.jpg"/><Relationship Id="rId5" Type="http://schemas.openxmlformats.org/officeDocument/2006/relationships/image" Target="../media/image36.png"/><Relationship Id="rId6" Type="http://schemas.openxmlformats.org/officeDocument/2006/relationships/image" Target="../media/image31.png"/><Relationship Id="rId7" Type="http://schemas.openxmlformats.org/officeDocument/2006/relationships/image" Target="../media/image33.png"/><Relationship Id="rId8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millfields.hackney.sch.uk/" TargetMode="External"/><Relationship Id="rId4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jpg"/><Relationship Id="rId4" Type="http://schemas.openxmlformats.org/officeDocument/2006/relationships/image" Target="../media/image43.png"/><Relationship Id="rId9" Type="http://schemas.openxmlformats.org/officeDocument/2006/relationships/image" Target="../media/image5.png"/><Relationship Id="rId5" Type="http://schemas.openxmlformats.org/officeDocument/2006/relationships/image" Target="../media/image34.png"/><Relationship Id="rId6" Type="http://schemas.openxmlformats.org/officeDocument/2006/relationships/image" Target="../media/image41.png"/><Relationship Id="rId7" Type="http://schemas.openxmlformats.org/officeDocument/2006/relationships/image" Target="../media/image40.png"/><Relationship Id="rId8" Type="http://schemas.openxmlformats.org/officeDocument/2006/relationships/image" Target="../media/image4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hyperlink" Target="mailto:________@millfields.hackney.sch.uk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eruane@millfields.hackney.sch.uk" TargetMode="External"/><Relationship Id="rId4" Type="http://schemas.openxmlformats.org/officeDocument/2006/relationships/hyperlink" Target="mailto:kfry@millfields.hackney.sch.uk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Relationship Id="rId6" Type="http://schemas.openxmlformats.org/officeDocument/2006/relationships/image" Target="../media/image37.png"/><Relationship Id="rId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th Jan.pub (Read-Only)"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50" y="2041024"/>
            <a:ext cx="7023276" cy="22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>
            <p:ph type="title"/>
          </p:nvPr>
        </p:nvSpPr>
        <p:spPr>
          <a:xfrm>
            <a:off x="173810" y="2346378"/>
            <a:ext cx="2458616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23" name="Google Shape;223;p12"/>
          <p:cNvSpPr txBox="1"/>
          <p:nvPr/>
        </p:nvSpPr>
        <p:spPr>
          <a:xfrm>
            <a:off x="0" y="0"/>
            <a:ext cx="7776217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/>
              <a:buNone/>
            </a:pPr>
            <a:r>
              <a:rPr b="1" i="0" lang="en-GB" sz="49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Maths –Overview of the Year</a:t>
            </a:r>
            <a:r>
              <a:rPr b="1" i="0" lang="en-GB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White Rose Maths - Home | Facebook" id="224" name="Google Shape;2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6225" y="116700"/>
            <a:ext cx="909600" cy="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478" y="1143000"/>
            <a:ext cx="8327349" cy="55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type="title"/>
          </p:nvPr>
        </p:nvSpPr>
        <p:spPr>
          <a:xfrm>
            <a:off x="173810" y="2346378"/>
            <a:ext cx="2458616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2195736" y="-18256"/>
            <a:ext cx="4024999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Maths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32" name="Google Shape;2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625" y="1037726"/>
            <a:ext cx="6844050" cy="52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idx="1" type="body"/>
          </p:nvPr>
        </p:nvSpPr>
        <p:spPr>
          <a:xfrm>
            <a:off x="753817" y="7029400"/>
            <a:ext cx="8390183" cy="5400600"/>
          </a:xfrm>
          <a:prstGeom prst="rect">
            <a:avLst/>
          </a:prstGeom>
          <a:noFill/>
          <a:ln>
            <a:noFill/>
          </a:ln>
          <a:effectLst>
            <a:outerShdw sx="1000" sy="1000">
              <a:schemeClr val="lt1"/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  <a:p>
            <a:pPr indent="-164591" lvl="0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1976265" y="146739"/>
            <a:ext cx="48279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 2 Homework </a:t>
            </a:r>
            <a:b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240" name="Google Shape;2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898" y="3233659"/>
            <a:ext cx="2077966" cy="1074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41" name="Google Shape;2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Classroom Users - Have you seen the new originality reports? -  NCCE's Tech Savvy Teacher Blog" id="242" name="Google Shape;24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2345" y="1106054"/>
            <a:ext cx="1386235" cy="1386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mail vs Outlook: What's the Best (Free) Email Service?" id="243" name="Google Shape;24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1451" y="1317939"/>
            <a:ext cx="1650893" cy="794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/>
          <p:nvPr/>
        </p:nvSpPr>
        <p:spPr>
          <a:xfrm>
            <a:off x="1683547" y="2643155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5702789" y="2643155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Spelling</a:t>
            </a:r>
            <a:r>
              <a:rPr b="1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75462" y="3255686"/>
            <a:ext cx="254317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/>
          <p:nvPr/>
        </p:nvSpPr>
        <p:spPr>
          <a:xfrm>
            <a:off x="2603673" y="4530000"/>
            <a:ext cx="241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Maths</a:t>
            </a:r>
            <a:endParaRPr b="1" i="0" sz="24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minute maths app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68751" y="4819925"/>
            <a:ext cx="1234924" cy="13862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219827" y="2112431"/>
            <a:ext cx="22978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Username: brown_class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Password: millfields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29848b545_0_453"/>
          <p:cNvSpPr txBox="1"/>
          <p:nvPr>
            <p:ph type="title"/>
          </p:nvPr>
        </p:nvSpPr>
        <p:spPr>
          <a:xfrm>
            <a:off x="699683" y="567511"/>
            <a:ext cx="7765200" cy="413100"/>
          </a:xfrm>
          <a:prstGeom prst="rect">
            <a:avLst/>
          </a:prstGeom>
          <a:noFill/>
          <a:ln>
            <a:noFill/>
          </a:ln>
          <a:effectLst>
            <a:outerShdw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Homework Expectations</a:t>
            </a:r>
            <a:b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55" name="Google Shape;255;g1529848b545_0_453"/>
          <p:cNvSpPr txBox="1"/>
          <p:nvPr>
            <p:ph idx="1" type="body"/>
          </p:nvPr>
        </p:nvSpPr>
        <p:spPr>
          <a:xfrm>
            <a:off x="753817" y="7029400"/>
            <a:ext cx="8390100" cy="5400600"/>
          </a:xfrm>
          <a:prstGeom prst="rect">
            <a:avLst/>
          </a:prstGeom>
          <a:noFill/>
          <a:ln>
            <a:noFill/>
          </a:ln>
          <a:effectLst>
            <a:outerShdw sx="1000" sy="1000">
              <a:schemeClr val="lt1"/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  <a:p>
            <a:pPr indent="-164591" lvl="0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6" name="Google Shape;256;g1529848b545_0_453"/>
          <p:cNvSpPr/>
          <p:nvPr/>
        </p:nvSpPr>
        <p:spPr>
          <a:xfrm>
            <a:off x="2008581" y="55721"/>
            <a:ext cx="6858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 2 Homework </a:t>
            </a:r>
            <a:b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529848b545_0_453"/>
          <p:cNvSpPr/>
          <p:nvPr/>
        </p:nvSpPr>
        <p:spPr>
          <a:xfrm>
            <a:off x="993905" y="978211"/>
            <a:ext cx="5738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projects sent at the beginning of each term to be completed by the end of each term.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58" name="Google Shape;258;g1529848b545_0_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34" y="55721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529848b545_0_4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125" y="1777721"/>
            <a:ext cx="2404647" cy="492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1529848b545_0_4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1172" y="1777721"/>
            <a:ext cx="2345948" cy="4927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/>
          <p:nvPr/>
        </p:nvSpPr>
        <p:spPr>
          <a:xfrm>
            <a:off x="251520" y="4049520"/>
            <a:ext cx="3899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http://www.millfields.hackney.sch.uk/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112" y="4797152"/>
            <a:ext cx="129614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984" y="1409943"/>
            <a:ext cx="2808312" cy="263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306" y="5259701"/>
            <a:ext cx="22764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269" name="Google Shape;26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3876" y="4910418"/>
            <a:ext cx="1454089" cy="134626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6"/>
          <p:cNvSpPr txBox="1"/>
          <p:nvPr/>
        </p:nvSpPr>
        <p:spPr>
          <a:xfrm>
            <a:off x="577397" y="200794"/>
            <a:ext cx="6912768" cy="851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71" name="Google Shape;27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72" name="Google Shape;272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6771" y="3282748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mail vs Outlook: What's the Best (Free) Email Service?" id="273" name="Google Shape;273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9685" y="1686314"/>
            <a:ext cx="2236096" cy="1076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/>
          <p:nvPr>
            <p:ph type="title"/>
          </p:nvPr>
        </p:nvSpPr>
        <p:spPr>
          <a:xfrm>
            <a:off x="-684585" y="274004"/>
            <a:ext cx="6912768" cy="851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Millfields Website </a:t>
            </a:r>
            <a:endParaRPr/>
          </a:p>
        </p:txBody>
      </p:sp>
      <p:sp>
        <p:nvSpPr>
          <p:cNvPr id="279" name="Google Shape;279;p17"/>
          <p:cNvSpPr/>
          <p:nvPr/>
        </p:nvSpPr>
        <p:spPr>
          <a:xfrm>
            <a:off x="1979710" y="6381328"/>
            <a:ext cx="3899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http://www.millfields.hackney.sch.uk/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216" y="620688"/>
            <a:ext cx="5856387" cy="565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 txBox="1"/>
          <p:nvPr>
            <p:ph type="title"/>
          </p:nvPr>
        </p:nvSpPr>
        <p:spPr>
          <a:xfrm>
            <a:off x="66352" y="1044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400"/>
              <a:buFont typeface="Trebuchet MS"/>
              <a:buNone/>
            </a:pPr>
            <a:r>
              <a:rPr b="1" lang="en-GB" sz="4400">
                <a:solidFill>
                  <a:srgbClr val="003193"/>
                </a:solidFill>
              </a:rPr>
              <a:t>Lunches</a:t>
            </a:r>
            <a:endParaRPr b="1" sz="4800">
              <a:solidFill>
                <a:srgbClr val="003193"/>
              </a:solidFill>
            </a:endParaRPr>
          </a:p>
        </p:txBody>
      </p:sp>
      <p:pic>
        <p:nvPicPr>
          <p:cNvPr descr="Image result for fruit" id="286" name="Google Shape;2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0418" y="1229777"/>
            <a:ext cx="1714569" cy="102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4753" y="1951726"/>
            <a:ext cx="1368152" cy="100785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8"/>
          <p:cNvSpPr txBox="1"/>
          <p:nvPr/>
        </p:nvSpPr>
        <p:spPr>
          <a:xfrm>
            <a:off x="467544" y="5017533"/>
            <a:ext cx="64755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book and pay for school lunch or clubs</a:t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Screen Clipping" id="289" name="Google Shape;289;p18"/>
          <p:cNvPicPr preferRelativeResize="0"/>
          <p:nvPr/>
        </p:nvPicPr>
        <p:blipFill rotWithShape="1">
          <a:blip r:embed="rId5">
            <a:alphaModFix/>
          </a:blip>
          <a:srcRect b="0" l="28658" r="35771" t="31824"/>
          <a:stretch/>
        </p:blipFill>
        <p:spPr>
          <a:xfrm>
            <a:off x="4653857" y="5567891"/>
            <a:ext cx="1944216" cy="109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8"/>
          <p:cNvSpPr txBox="1"/>
          <p:nvPr/>
        </p:nvSpPr>
        <p:spPr>
          <a:xfrm>
            <a:off x="88262" y="36248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400"/>
              <a:buFont typeface="Trebuchet MS"/>
              <a:buNone/>
            </a:pPr>
            <a:r>
              <a:rPr b="1" i="0" lang="en-GB" sz="44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Clubs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291" name="Google Shape;29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6352" y="1271825"/>
            <a:ext cx="2000150" cy="1386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ealthy packed lunch" id="292" name="Google Shape;29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4048" y="131235"/>
            <a:ext cx="1594025" cy="106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293" name="Google Shape;293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15816" y="3513548"/>
            <a:ext cx="4625588" cy="1164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94" name="Google Shape;294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9" name="Google Shape;299;p19"/>
          <p:cNvGraphicFramePr/>
          <p:nvPr/>
        </p:nvGraphicFramePr>
        <p:xfrm>
          <a:off x="899592" y="20608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{E374C714-9953-4E23-A6F3-47B2E09D7214}</a:tableStyleId>
              </a:tblPr>
              <a:tblGrid>
                <a:gridCol w="3286275"/>
                <a:gridCol w="3261550"/>
              </a:tblGrid>
              <a:tr h="57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/>
                        <a:t>What?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GB" sz="3200" u="none" cap="none" strike="noStrike"/>
                        <a:t>When?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GB" sz="1800" u="none" cap="none" strike="noStrike"/>
                        <a:t>Brown Nativity 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7th December (Wednesday)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00" name="Google Shape;300;p19"/>
          <p:cNvSpPr/>
          <p:nvPr/>
        </p:nvSpPr>
        <p:spPr>
          <a:xfrm>
            <a:off x="1619672" y="141590"/>
            <a:ext cx="49936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Dates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1" name="Google Shape;301;p19"/>
          <p:cNvGraphicFramePr/>
          <p:nvPr/>
        </p:nvGraphicFramePr>
        <p:xfrm>
          <a:off x="899592" y="36363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{CE27328F-7989-4D59-A505-B75C9E7D92F0}</a:tableStyleId>
              </a:tblPr>
              <a:tblGrid>
                <a:gridCol w="3032850"/>
                <a:gridCol w="3514975"/>
              </a:tblGrid>
              <a:tr h="45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End of Autumn term 1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</a:t>
                      </a: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</a:t>
                      </a: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pm on Friday 2</a:t>
                      </a: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 October</a:t>
                      </a: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CBEF"/>
                    </a:solidFill>
                  </a:tcPr>
                </a:tc>
              </a:tr>
              <a:tr h="45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End of Autumn term 2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</a:t>
                      </a:r>
                      <a:r>
                        <a:rPr lang="en-GB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</a:t>
                      </a: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pm on Friday 1</a:t>
                      </a:r>
                      <a:r>
                        <a:rPr lang="en-GB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</a:t>
                      </a: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 December.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0.gstatic.com/images?q=tbn:ANd9GcRGxzcPJIRH0-y3ysEVPdgVnFj0Yb47CnhBi3eC5U7RZpBfBaVF" id="307" name="Google Shape;30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1299690"/>
            <a:ext cx="1819275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1"/>
          <p:cNvSpPr txBox="1"/>
          <p:nvPr>
            <p:ph type="title"/>
          </p:nvPr>
        </p:nvSpPr>
        <p:spPr>
          <a:xfrm>
            <a:off x="179512" y="195733"/>
            <a:ext cx="6351810" cy="110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5000"/>
              <a:buFont typeface="Trebuchet MS"/>
              <a:buNone/>
            </a:pPr>
            <a:r>
              <a:rPr b="1" lang="en-GB" sz="5000">
                <a:solidFill>
                  <a:srgbClr val="003193"/>
                </a:solidFill>
              </a:rPr>
              <a:t>Questions</a:t>
            </a:r>
            <a:endParaRPr/>
          </a:p>
        </p:txBody>
      </p:sp>
      <p:pic>
        <p:nvPicPr>
          <p:cNvPr descr="http://blog.surveymonkey.com/wp-content/uploads/2011/12/faq.jpg" id="309" name="Google Shape;30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252788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611560" y="1124744"/>
            <a:ext cx="8136904" cy="597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Brown Class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193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193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Mia Magarian</a:t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TLAs</a:t>
            </a: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Isabelle</a:t>
            </a:r>
            <a:endParaRPr b="1" i="0" sz="3200" u="none" cap="none" strike="noStrik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668" y="194865"/>
            <a:ext cx="1224136" cy="697386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.png" id="155" name="Google Shape;155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611547" y="5229200"/>
            <a:ext cx="4856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mmagarian</a:t>
            </a: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Teacher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547" y="1707448"/>
            <a:ext cx="2709746" cy="270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8672" y="1932324"/>
            <a:ext cx="2353416" cy="2353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/>
          <p:nvPr/>
        </p:nvSpPr>
        <p:spPr>
          <a:xfrm>
            <a:off x="1115616" y="1629670"/>
            <a:ext cx="37584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amohi@millfields.hackney.sch.uk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Phase Lead for  Key Stage 1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79695" y="4554882"/>
            <a:ext cx="49936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kfry@millfields.hackney.sch.uk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SENCO -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educational needs coordinator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30th Jan.pub (Read-Only)" id="165" name="Google Shape;16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8742" y="3706426"/>
            <a:ext cx="1872208" cy="234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038740" y="980728"/>
            <a:ext cx="1872209" cy="194421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621089" y="476672"/>
            <a:ext cx="705678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discuss: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Year 2 in 2022-2023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Curriculum 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173" name="Google Shape;1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993324" y="39727"/>
            <a:ext cx="5832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rebuchet MS"/>
              <a:buNone/>
            </a:pPr>
            <a:r>
              <a:rPr b="1" lang="en-GB" sz="4000">
                <a:solidFill>
                  <a:srgbClr val="002060"/>
                </a:solidFill>
              </a:rPr>
              <a:t>PE days and kit</a:t>
            </a:r>
            <a:endParaRPr/>
          </a:p>
        </p:txBody>
      </p:sp>
      <p:sp>
        <p:nvSpPr>
          <p:cNvPr id="179" name="Google Shape;179;p6"/>
          <p:cNvSpPr txBox="1"/>
          <p:nvPr>
            <p:ph idx="1" type="body"/>
          </p:nvPr>
        </p:nvSpPr>
        <p:spPr>
          <a:xfrm>
            <a:off x="395536" y="1340768"/>
            <a:ext cx="7488832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Brown have </a:t>
            </a:r>
            <a:r>
              <a:rPr b="1" lang="en-GB" sz="2400">
                <a:solidFill>
                  <a:schemeClr val="dk1"/>
                </a:solidFill>
              </a:rPr>
              <a:t>PE</a:t>
            </a:r>
            <a:r>
              <a:rPr lang="en-GB" sz="2400">
                <a:solidFill>
                  <a:schemeClr val="dk1"/>
                </a:solidFill>
              </a:rPr>
              <a:t> on the following days: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Wednesday and Thursday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br>
              <a:rPr b="1" lang="en-GB" sz="2400">
                <a:solidFill>
                  <a:schemeClr val="dk1"/>
                </a:solidFill>
              </a:rPr>
            </a:b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Please ensure that your child comes to school wearing their PE kit on these days.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i="1" lang="en-GB" sz="2400">
                <a:solidFill>
                  <a:schemeClr val="dk1"/>
                </a:solidFill>
              </a:rPr>
              <a:t>Most lessons will be outside</a:t>
            </a:r>
            <a:endParaRPr/>
          </a:p>
        </p:txBody>
      </p:sp>
      <p:pic>
        <p:nvPicPr>
          <p:cNvPr descr="Screen Clipping"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2247" y="2924445"/>
            <a:ext cx="841288" cy="1429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81" name="Google Shape;1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2474" y="1784730"/>
            <a:ext cx="971061" cy="11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82" name="Google Shape;1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7300" y="3879452"/>
            <a:ext cx="1109758" cy="649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183" name="Google Shape;1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62372" y="2329039"/>
            <a:ext cx="944560" cy="2199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14353" y="260648"/>
            <a:ext cx="66247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000"/>
              <a:buFont typeface="Trebuchet MS"/>
              <a:buNone/>
            </a:pPr>
            <a:r>
              <a:rPr b="1" lang="en-GB" sz="4000">
                <a:solidFill>
                  <a:srgbClr val="003193"/>
                </a:solidFill>
              </a:rPr>
              <a:t>Year 2 </a:t>
            </a:r>
            <a:r>
              <a:rPr b="1" lang="en-GB" sz="4000" u="sng">
                <a:solidFill>
                  <a:srgbClr val="003193"/>
                </a:solidFill>
              </a:rPr>
              <a:t>Example</a:t>
            </a:r>
            <a:r>
              <a:rPr b="1" lang="en-GB" sz="4000">
                <a:solidFill>
                  <a:srgbClr val="003193"/>
                </a:solidFill>
              </a:rPr>
              <a:t> Timetable</a:t>
            </a:r>
            <a:endParaRPr/>
          </a:p>
        </p:txBody>
      </p:sp>
      <p:pic>
        <p:nvPicPr>
          <p:cNvPr id="190" name="Google Shape;1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355" y="1403648"/>
            <a:ext cx="8535562" cy="494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29848b545_0_3"/>
          <p:cNvSpPr txBox="1"/>
          <p:nvPr>
            <p:ph type="title"/>
          </p:nvPr>
        </p:nvSpPr>
        <p:spPr>
          <a:xfrm>
            <a:off x="1277344" y="254539"/>
            <a:ext cx="583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lang="en-GB" sz="4800">
                <a:solidFill>
                  <a:srgbClr val="003193"/>
                </a:solidFill>
              </a:rPr>
              <a:t>Year 2 Curriculum</a:t>
            </a:r>
            <a:endParaRPr/>
          </a:p>
        </p:txBody>
      </p:sp>
      <p:pic>
        <p:nvPicPr>
          <p:cNvPr descr="Screen Clipping" id="196" name="Google Shape;196;g1529848b545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452" y="5215699"/>
            <a:ext cx="2678470" cy="1446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197" name="Google Shape;197;g1529848b545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529848b545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550" y="1197514"/>
            <a:ext cx="7460467" cy="351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29848b545_0_144"/>
          <p:cNvSpPr txBox="1"/>
          <p:nvPr/>
        </p:nvSpPr>
        <p:spPr>
          <a:xfrm>
            <a:off x="2195736" y="-85587"/>
            <a:ext cx="40251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04" name="Google Shape;204;g1529848b545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529848b545_0_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7575" y="1057413"/>
            <a:ext cx="5833857" cy="549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2cd91c34a_0_3"/>
          <p:cNvSpPr txBox="1"/>
          <p:nvPr>
            <p:ph type="title"/>
          </p:nvPr>
        </p:nvSpPr>
        <p:spPr>
          <a:xfrm>
            <a:off x="173810" y="2346378"/>
            <a:ext cx="24585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11" name="Google Shape;211;g152cd91c34a_0_3"/>
          <p:cNvSpPr txBox="1"/>
          <p:nvPr/>
        </p:nvSpPr>
        <p:spPr>
          <a:xfrm>
            <a:off x="654449" y="260648"/>
            <a:ext cx="73449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English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Reading, Writing &amp; SPAG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12" name="Google Shape;212;g152cd91c34a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52cd91c34a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800" y="1674865"/>
            <a:ext cx="2629050" cy="10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52cd91c34a_0_3"/>
          <p:cNvPicPr preferRelativeResize="0"/>
          <p:nvPr/>
        </p:nvPicPr>
        <p:blipFill rotWithShape="1">
          <a:blip r:embed="rId5">
            <a:alphaModFix/>
          </a:blip>
          <a:srcRect b="0" l="0" r="30099" t="0"/>
          <a:stretch/>
        </p:blipFill>
        <p:spPr>
          <a:xfrm>
            <a:off x="2632300" y="1773775"/>
            <a:ext cx="4122651" cy="18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52cd91c34a_0_3"/>
          <p:cNvPicPr preferRelativeResize="0"/>
          <p:nvPr/>
        </p:nvPicPr>
        <p:blipFill rotWithShape="1">
          <a:blip r:embed="rId6">
            <a:alphaModFix/>
          </a:blip>
          <a:srcRect b="0" l="8865" r="27718" t="0"/>
          <a:stretch/>
        </p:blipFill>
        <p:spPr>
          <a:xfrm>
            <a:off x="307527" y="2819712"/>
            <a:ext cx="2361576" cy="30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52cd91c34a_0_3"/>
          <p:cNvPicPr preferRelativeResize="0"/>
          <p:nvPr/>
        </p:nvPicPr>
        <p:blipFill rotWithShape="1">
          <a:blip r:embed="rId5">
            <a:alphaModFix/>
          </a:blip>
          <a:srcRect b="0" l="69565" r="0" t="0"/>
          <a:stretch/>
        </p:blipFill>
        <p:spPr>
          <a:xfrm>
            <a:off x="4987400" y="2700200"/>
            <a:ext cx="1795026" cy="18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52cd91c34a_0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4785" y="4500400"/>
            <a:ext cx="2848357" cy="19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2015-10-07T13:08:01Z</dcterms:created>
  <dc:creator>supply</dc:creator>
</cp:coreProperties>
</file>